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8855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Ветер северо-западный с переходом на юго-западный 7-12, порывы 15-20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18-20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4-9 м/с. Температура воздуха 5-7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547" y="22864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24831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Абдрахманова Н.Е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21925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4363</cp:revision>
  <cp:lastPrinted>2021-07-01T03:56:27Z</cp:lastPrinted>
  <dcterms:created xsi:type="dcterms:W3CDTF">2018-03-27T06:03:00Z</dcterms:created>
  <dcterms:modified xsi:type="dcterms:W3CDTF">2026-05-23T08:15:26Z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